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5" r:id="rId7"/>
    <p:sldId id="266" r:id="rId8"/>
    <p:sldId id="267" r:id="rId9"/>
    <p:sldId id="264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4.8.2021.</a:t>
            </a:fld>
            <a:endParaRPr lang="hr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5257" y="3905794"/>
            <a:ext cx="9144000" cy="1535005"/>
          </a:xfrm>
        </p:spPr>
        <p:txBody>
          <a:bodyPr/>
          <a:lstStyle/>
          <a:p>
            <a:r>
              <a:rPr lang="hr-HR" dirty="0" smtClean="0"/>
              <a:t>Traženje u nizovima podataka (sekvencijalna pretraga)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Metoda find()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887807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Pri rješavanju zadataka često je potrebno </a:t>
            </a:r>
            <a:r>
              <a:rPr lang="hr-HR" b="1" dirty="0" smtClean="0"/>
              <a:t>pronaći</a:t>
            </a:r>
            <a:r>
              <a:rPr lang="hr-HR" dirty="0" smtClean="0"/>
              <a:t> određeni podatak u znakovnom nizu.</a:t>
            </a:r>
          </a:p>
          <a:p>
            <a:pPr marL="0" indent="0">
              <a:buNone/>
            </a:pPr>
            <a:r>
              <a:rPr lang="hr-HR" dirty="0" smtClean="0"/>
              <a:t>Metodom </a:t>
            </a:r>
            <a:r>
              <a:rPr lang="hr-HR" b="1" dirty="0" smtClean="0"/>
              <a:t>find()</a:t>
            </a:r>
            <a:r>
              <a:rPr lang="hr-HR" dirty="0" smtClean="0"/>
              <a:t> pronalazimo mjesto na kojemu se nalazi neka vrijednost u zadanom nizu.</a:t>
            </a:r>
            <a:endParaRPr lang="hr-HR" dirty="0"/>
          </a:p>
        </p:txBody>
      </p:sp>
      <p:grpSp>
        <p:nvGrpSpPr>
          <p:cNvPr id="16" name="Grupa 15"/>
          <p:cNvGrpSpPr/>
          <p:nvPr/>
        </p:nvGrpSpPr>
        <p:grpSpPr>
          <a:xfrm>
            <a:off x="838199" y="3705915"/>
            <a:ext cx="10983141" cy="2074330"/>
            <a:chOff x="499110" y="3797355"/>
            <a:chExt cx="10983141" cy="2074330"/>
          </a:xfrm>
        </p:grpSpPr>
        <p:pic>
          <p:nvPicPr>
            <p:cNvPr id="4" name="Slika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9110" y="3942872"/>
              <a:ext cx="3413415" cy="192881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cxnSp>
          <p:nvCxnSpPr>
            <p:cNvPr id="6" name="Ravni poveznik sa strelicom 5"/>
            <p:cNvCxnSpPr/>
            <p:nvPr/>
          </p:nvCxnSpPr>
          <p:spPr>
            <a:xfrm flipV="1">
              <a:off x="3344091" y="4258491"/>
              <a:ext cx="1658983" cy="15675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avni poveznik sa strelicom 8"/>
            <p:cNvCxnSpPr/>
            <p:nvPr/>
          </p:nvCxnSpPr>
          <p:spPr>
            <a:xfrm>
              <a:off x="3239589" y="5107744"/>
              <a:ext cx="1763485" cy="14817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Pravokutnik 9"/>
            <p:cNvSpPr/>
            <p:nvPr/>
          </p:nvSpPr>
          <p:spPr>
            <a:xfrm>
              <a:off x="5003074" y="3797355"/>
              <a:ext cx="6479177" cy="83099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metoda je pronašla znak ‘n’, kao</a:t>
              </a:r>
            </a:p>
            <a:p>
              <a:r>
                <a:rPr lang="hr-HR" sz="2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rezultat ispisuje se pozicija (indeks) tog znaka (1)</a:t>
              </a:r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 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2" name="Pravokutnik 11"/>
            <p:cNvSpPr/>
            <p:nvPr/>
          </p:nvSpPr>
          <p:spPr>
            <a:xfrm>
              <a:off x="5003074" y="4876382"/>
              <a:ext cx="5721532" cy="83099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metoda nije pronašla znak ‘e’, kao</a:t>
              </a:r>
            </a:p>
            <a:p>
              <a:r>
                <a:rPr lang="hr-HR" sz="2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rezultat ispisuje se vrijednost -1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04694A-DF52-4881-888D-FFB9269AE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1</a:t>
            </a:r>
            <a:endParaRPr lang="hr-HR" dirty="0"/>
          </a:p>
        </p:txBody>
      </p:sp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286915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Napišimo računalni program koji će provjeriti pojavljuje li se slovo ‘k’ u zadanom znakovnom nizu. Ovisno o rezultatu provjere, program će ispisati odgovarajuću poruku.</a:t>
            </a:r>
            <a:endParaRPr lang="hr-HR" dirty="0"/>
          </a:p>
        </p:txBody>
      </p:sp>
      <p:grpSp>
        <p:nvGrpSpPr>
          <p:cNvPr id="10" name="Grupa 9"/>
          <p:cNvGrpSpPr/>
          <p:nvPr/>
        </p:nvGrpSpPr>
        <p:grpSpPr>
          <a:xfrm>
            <a:off x="380999" y="3350626"/>
            <a:ext cx="6393044" cy="2347303"/>
            <a:chOff x="838199" y="3157594"/>
            <a:chExt cx="6393044" cy="2347303"/>
          </a:xfrm>
        </p:grpSpPr>
        <p:pic>
          <p:nvPicPr>
            <p:cNvPr id="7" name="Slika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199" y="3938454"/>
              <a:ext cx="6393044" cy="156644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8" name="Pravokutnik 7"/>
            <p:cNvSpPr/>
            <p:nvPr/>
          </p:nvSpPr>
          <p:spPr>
            <a:xfrm>
              <a:off x="838199" y="3157594"/>
              <a:ext cx="2930289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8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Računalni program</a:t>
              </a:r>
              <a:endParaRPr lang="hr-H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6" name="Grupa 15"/>
          <p:cNvGrpSpPr/>
          <p:nvPr/>
        </p:nvGrpSpPr>
        <p:grpSpPr>
          <a:xfrm>
            <a:off x="7286624" y="3350626"/>
            <a:ext cx="4543425" cy="2364181"/>
            <a:chOff x="7286624" y="3350626"/>
            <a:chExt cx="4543425" cy="2364181"/>
          </a:xfrm>
        </p:grpSpPr>
        <p:sp>
          <p:nvSpPr>
            <p:cNvPr id="13" name="Pravokutnik 12"/>
            <p:cNvSpPr/>
            <p:nvPr/>
          </p:nvSpPr>
          <p:spPr>
            <a:xfrm>
              <a:off x="7286624" y="3350626"/>
              <a:ext cx="2814361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8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Rezultat testiranja</a:t>
              </a:r>
              <a:endParaRPr lang="hr-H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pic>
          <p:nvPicPr>
            <p:cNvPr id="14" name="Slika 1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286624" y="4131486"/>
              <a:ext cx="4067175" cy="77152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15" name="Slika 1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286624" y="4914707"/>
              <a:ext cx="4543425" cy="8001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1176660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934218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Nadopunite prethodni program tako da se unutar znakovnog niza pretražuje bilo koji znak. </a:t>
            </a:r>
            <a:endParaRPr lang="hr-HR" dirty="0"/>
          </a:p>
        </p:txBody>
      </p:sp>
      <p:grpSp>
        <p:nvGrpSpPr>
          <p:cNvPr id="10" name="Grupa 9"/>
          <p:cNvGrpSpPr/>
          <p:nvPr/>
        </p:nvGrpSpPr>
        <p:grpSpPr>
          <a:xfrm>
            <a:off x="938075" y="2997929"/>
            <a:ext cx="11117630" cy="2070459"/>
            <a:chOff x="938075" y="2997929"/>
            <a:chExt cx="11117630" cy="2070459"/>
          </a:xfrm>
        </p:grpSpPr>
        <p:sp>
          <p:nvSpPr>
            <p:cNvPr id="5" name="Pravokutnik 4"/>
            <p:cNvSpPr/>
            <p:nvPr/>
          </p:nvSpPr>
          <p:spPr>
            <a:xfrm>
              <a:off x="938075" y="2997929"/>
              <a:ext cx="2814361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8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Rezultat testiranja</a:t>
              </a:r>
              <a:endParaRPr lang="hr-H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pic>
          <p:nvPicPr>
            <p:cNvPr id="8" name="Slika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38075" y="3762510"/>
              <a:ext cx="5011748" cy="13058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9" name="Slika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228532" y="3762510"/>
              <a:ext cx="5827173" cy="13058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828204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2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064847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Napišimo računalni program koji će provjeriti pojavljuje li se slovo </a:t>
            </a:r>
            <a:r>
              <a:rPr lang="hr-HR" dirty="0" smtClean="0"/>
              <a:t>‘n’ </a:t>
            </a:r>
            <a:r>
              <a:rPr lang="hr-HR" dirty="0"/>
              <a:t>u zadanom znakovnom </a:t>
            </a:r>
            <a:r>
              <a:rPr lang="hr-HR" dirty="0" smtClean="0"/>
              <a:t>nizu i na kojoj poziciji tog niza.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grpSp>
        <p:nvGrpSpPr>
          <p:cNvPr id="6" name="Grupa 5"/>
          <p:cNvGrpSpPr/>
          <p:nvPr/>
        </p:nvGrpSpPr>
        <p:grpSpPr>
          <a:xfrm>
            <a:off x="838199" y="3095905"/>
            <a:ext cx="5575664" cy="2186211"/>
            <a:chOff x="1146265" y="3128558"/>
            <a:chExt cx="5575664" cy="2186211"/>
          </a:xfrm>
        </p:grpSpPr>
        <p:pic>
          <p:nvPicPr>
            <p:cNvPr id="4" name="Slika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46265" y="3994649"/>
              <a:ext cx="5575664" cy="132012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5" name="Pravokutnik 4"/>
            <p:cNvSpPr/>
            <p:nvPr/>
          </p:nvSpPr>
          <p:spPr>
            <a:xfrm>
              <a:off x="1146265" y="3128558"/>
              <a:ext cx="2930289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8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Računalni program</a:t>
              </a:r>
              <a:endParaRPr lang="hr-H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0" name="Grupa 9"/>
          <p:cNvGrpSpPr/>
          <p:nvPr/>
        </p:nvGrpSpPr>
        <p:grpSpPr>
          <a:xfrm>
            <a:off x="6943724" y="3095905"/>
            <a:ext cx="4562475" cy="2356724"/>
            <a:chOff x="6943724" y="3095905"/>
            <a:chExt cx="4562475" cy="2356724"/>
          </a:xfrm>
        </p:grpSpPr>
        <p:sp>
          <p:nvSpPr>
            <p:cNvPr id="7" name="Pravokutnik 6"/>
            <p:cNvSpPr/>
            <p:nvPr/>
          </p:nvSpPr>
          <p:spPr>
            <a:xfrm>
              <a:off x="6943724" y="3095905"/>
              <a:ext cx="2814361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8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Rezultat testiranja</a:t>
              </a:r>
              <a:endParaRPr lang="hr-H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pic>
          <p:nvPicPr>
            <p:cNvPr id="8" name="Slika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943724" y="3961996"/>
              <a:ext cx="4410075" cy="77152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9" name="Slika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43724" y="4700154"/>
              <a:ext cx="4562475" cy="75247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1723864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3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012595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Napišimo računalni program koji će pronaći svako pojavljivanje znaka ‘a’ unutar znakovnoga niza te napisati na kojima se pozicijama nalazi. </a:t>
            </a:r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838199" y="2814696"/>
            <a:ext cx="2930289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Računalni program</a:t>
            </a:r>
            <a:endParaRPr lang="hr-HR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3820567"/>
            <a:ext cx="7807440" cy="232586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Ravni poveznik sa strelicom 5"/>
          <p:cNvCxnSpPr>
            <a:endCxn id="7" idx="1"/>
          </p:cNvCxnSpPr>
          <p:nvPr/>
        </p:nvCxnSpPr>
        <p:spPr>
          <a:xfrm flipV="1">
            <a:off x="1724297" y="3230195"/>
            <a:ext cx="2682674" cy="11458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ravokutnik 6"/>
          <p:cNvSpPr/>
          <p:nvPr/>
        </p:nvSpPr>
        <p:spPr>
          <a:xfrm>
            <a:off x="4406971" y="2814696"/>
            <a:ext cx="6375656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Stvorili smo praznu listu u koju ć</a:t>
            </a:r>
            <a:r>
              <a:rPr lang="hr-HR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emo pohranjivati </a:t>
            </a:r>
          </a:p>
          <a:p>
            <a:r>
              <a:rPr lang="hr-HR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sve pozicije na kojima se znak ‘a’ nalazi</a:t>
            </a:r>
            <a:endParaRPr lang="hr-H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65757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3</a:t>
            </a:r>
            <a:endParaRPr lang="hr-HR" dirty="0"/>
          </a:p>
        </p:txBody>
      </p:sp>
      <p:sp>
        <p:nvSpPr>
          <p:cNvPr id="5" name="Pravokutnik 4"/>
          <p:cNvSpPr/>
          <p:nvPr/>
        </p:nvSpPr>
        <p:spPr>
          <a:xfrm>
            <a:off x="838199" y="2155380"/>
            <a:ext cx="281436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Rezultat testiranja</a:t>
            </a:r>
            <a:endParaRPr lang="hr-HR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2941184"/>
            <a:ext cx="8253132" cy="10299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Slika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4457417"/>
            <a:ext cx="8253132" cy="101282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38815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260790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Prema prethodnom primjeru napravi računalni program koji će pretraživati nalazi li se i na kojim pozicijama znak ‘c’ unutar znakovnoga niza.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16858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4626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231</Words>
  <Application>Microsoft Office PowerPoint</Application>
  <PresentationFormat>Široki zaslon</PresentationFormat>
  <Paragraphs>28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Traženje u nizovima podataka (sekvencijalna pretraga) </vt:lpstr>
      <vt:lpstr>Metoda find()</vt:lpstr>
      <vt:lpstr>PRIMJER 1</vt:lpstr>
      <vt:lpstr>ZADATAK 1</vt:lpstr>
      <vt:lpstr>PRIMJER 2</vt:lpstr>
      <vt:lpstr>PRIMJER 3</vt:lpstr>
      <vt:lpstr>PRIMJER 3</vt:lpstr>
      <vt:lpstr>ZADATAK 2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21</cp:revision>
  <dcterms:created xsi:type="dcterms:W3CDTF">2021-04-08T02:08:44Z</dcterms:created>
  <dcterms:modified xsi:type="dcterms:W3CDTF">2021-08-04T15:03:32Z</dcterms:modified>
</cp:coreProperties>
</file>